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97D9"/>
    <a:srgbClr val="DDBE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259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5212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761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0262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0774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0290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6739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5198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0269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3740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3075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711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BDA2B-4E2D-4CDA-9508-2E6555B6D7B6}" type="datetimeFigureOut">
              <a:rPr kumimoji="1" lang="ja-JP" altLang="en-US" smtClean="0"/>
              <a:t>2023/11/4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69319-E088-4E8C-A3F7-612E9746EE5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130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88DB05B0-CF73-495F-974B-0D514C4CE6E0}"/>
              </a:ext>
            </a:extLst>
          </p:cNvPr>
          <p:cNvSpPr/>
          <p:nvPr/>
        </p:nvSpPr>
        <p:spPr>
          <a:xfrm>
            <a:off x="146303" y="5913292"/>
            <a:ext cx="6643879" cy="19827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0CB470C3-9E11-4544-AF9E-43497F236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793" y="2811238"/>
            <a:ext cx="1543080" cy="1363083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516C9D21-8604-4ADC-9E66-FC0832605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69359" flipH="1">
            <a:off x="17104" y="2888010"/>
            <a:ext cx="2490956" cy="1743670"/>
          </a:xfrm>
          <a:prstGeom prst="rect">
            <a:avLst/>
          </a:prstGeom>
        </p:spPr>
      </p:pic>
      <p:sp>
        <p:nvSpPr>
          <p:cNvPr id="19" name="四角形: 1 つの角を切り取る 18">
            <a:extLst>
              <a:ext uri="{FF2B5EF4-FFF2-40B4-BE49-F238E27FC236}">
                <a16:creationId xmlns:a16="http://schemas.microsoft.com/office/drawing/2014/main" id="{FD17592E-9775-4703-8D8B-33E8FA80A397}"/>
              </a:ext>
            </a:extLst>
          </p:cNvPr>
          <p:cNvSpPr/>
          <p:nvPr/>
        </p:nvSpPr>
        <p:spPr>
          <a:xfrm flipH="1">
            <a:off x="3548316" y="4403051"/>
            <a:ext cx="3258882" cy="1242528"/>
          </a:xfrm>
          <a:prstGeom prst="snip1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267F2B2-EDAB-482A-84C4-3FB61D1254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34"/>
          <a:stretch/>
        </p:blipFill>
        <p:spPr>
          <a:xfrm rot="922731" flipH="1">
            <a:off x="196448" y="581624"/>
            <a:ext cx="3179402" cy="157494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A31AE110-27CE-49ED-BB37-9ABF8F1ABE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5075" y="1640906"/>
            <a:ext cx="685253" cy="68525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CD319BAA-F5B0-469D-AB07-226A8796C7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911" y="889679"/>
            <a:ext cx="685253" cy="68525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F4661EAA-632C-434C-BE50-0F319E9ABE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747" y="1560110"/>
            <a:ext cx="685253" cy="685253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C374DB4-8D08-406B-9A63-712E28743442}"/>
              </a:ext>
            </a:extLst>
          </p:cNvPr>
          <p:cNvSpPr txBox="1"/>
          <p:nvPr/>
        </p:nvSpPr>
        <p:spPr>
          <a:xfrm>
            <a:off x="-16815" y="2221561"/>
            <a:ext cx="696376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スリルあるネコとネズミの戦い</a:t>
            </a:r>
            <a:endParaRPr kumimoji="1" lang="en-US" altLang="ja-JP" sz="28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無事猫から逃げ切れれば</a:t>
            </a:r>
            <a:r>
              <a:rPr kumimoji="1" lang="ja-JP" altLang="en-US" sz="2800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チーズ</a:t>
            </a:r>
            <a:r>
              <a:rPr kumimoji="1" lang="ja-JP" altLang="en-US" sz="2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にありつける</a:t>
            </a:r>
            <a:r>
              <a:rPr kumimoji="1" lang="en-US" altLang="ja-JP" sz="2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!!</a:t>
            </a:r>
            <a:endParaRPr kumimoji="1" lang="ja-JP" altLang="en-US" sz="28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0E1FA33-79D5-448D-8F56-87A98973510F}"/>
              </a:ext>
            </a:extLst>
          </p:cNvPr>
          <p:cNvSpPr/>
          <p:nvPr/>
        </p:nvSpPr>
        <p:spPr>
          <a:xfrm>
            <a:off x="3925492" y="4072167"/>
            <a:ext cx="685253" cy="3135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>
                <a:ln w="6350">
                  <a:solidFill>
                    <a:schemeClr val="accent4"/>
                  </a:solidFill>
                </a:ln>
                <a:solidFill>
                  <a:schemeClr val="tx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ネズミ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11393018-9F91-4371-8E62-956BD18D6249}"/>
              </a:ext>
            </a:extLst>
          </p:cNvPr>
          <p:cNvSpPr txBox="1"/>
          <p:nvPr/>
        </p:nvSpPr>
        <p:spPr>
          <a:xfrm>
            <a:off x="3523932" y="4421443"/>
            <a:ext cx="3309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・ジャンプ　・移動　・攻撃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663A0C5-61E0-4BEB-8962-651E55199316}"/>
              </a:ext>
            </a:extLst>
          </p:cNvPr>
          <p:cNvSpPr txBox="1"/>
          <p:nvPr/>
        </p:nvSpPr>
        <p:spPr>
          <a:xfrm>
            <a:off x="3548316" y="4795987"/>
            <a:ext cx="32588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勝利条件</a:t>
            </a:r>
            <a:endParaRPr lang="en-US" altLang="ja-JP" sz="2400" dirty="0">
              <a:ln>
                <a:solidFill>
                  <a:schemeClr val="tx1"/>
                </a:solidFill>
              </a:ln>
              <a:solidFill>
                <a:srgbClr val="FF0000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24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一定時間逃げ切る</a:t>
            </a:r>
            <a:r>
              <a:rPr lang="en-US" altLang="ja-JP" sz="24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!!</a:t>
            </a:r>
          </a:p>
        </p:txBody>
      </p:sp>
      <p:pic>
        <p:nvPicPr>
          <p:cNvPr id="26" name="図 25">
            <a:extLst>
              <a:ext uri="{FF2B5EF4-FFF2-40B4-BE49-F238E27FC236}">
                <a16:creationId xmlns:a16="http://schemas.microsoft.com/office/drawing/2014/main" id="{E231D2BC-8F16-496C-94F6-EA287D7F34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267" y="3150186"/>
            <a:ext cx="1164364" cy="873273"/>
          </a:xfrm>
          <a:prstGeom prst="rect">
            <a:avLst/>
          </a:prstGeom>
          <a:effectLst>
            <a:glow rad="2032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2791C68E-E9D9-4B40-ADD4-2B9A65C7D7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618" y="3748771"/>
            <a:ext cx="685253" cy="685253"/>
          </a:xfrm>
          <a:prstGeom prst="rect">
            <a:avLst/>
          </a:prstGeom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9DB89505-BBF5-4641-B556-AAA2CBD0AA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284" y="3748769"/>
            <a:ext cx="685253" cy="685253"/>
          </a:xfrm>
          <a:prstGeom prst="rect">
            <a:avLst/>
          </a:prstGeom>
        </p:spPr>
      </p:pic>
      <p:pic>
        <p:nvPicPr>
          <p:cNvPr id="30" name="図 29">
            <a:extLst>
              <a:ext uri="{FF2B5EF4-FFF2-40B4-BE49-F238E27FC236}">
                <a16:creationId xmlns:a16="http://schemas.microsoft.com/office/drawing/2014/main" id="{1DEFDDDD-39CC-4FE6-990D-0A77B47060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949" y="3748770"/>
            <a:ext cx="685253" cy="685253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791DB345-2308-4774-9D01-B47788F8FB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55982">
            <a:off x="713971" y="3092080"/>
            <a:ext cx="1002268" cy="751701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D1C79D1-07EF-4939-92AC-7CB00E54E206}"/>
              </a:ext>
            </a:extLst>
          </p:cNvPr>
          <p:cNvSpPr txBox="1"/>
          <p:nvPr/>
        </p:nvSpPr>
        <p:spPr>
          <a:xfrm>
            <a:off x="2434446" y="3199198"/>
            <a:ext cx="2438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solidFill>
                  <a:schemeClr val="accent1"/>
                </a:solidFill>
                <a:latin typeface="Arial Black" panose="020B0A04020102020204" pitchFamily="34" charset="0"/>
              </a:rPr>
              <a:t>LOSE </a:t>
            </a:r>
            <a:r>
              <a:rPr kumimoji="1" lang="en-US" altLang="ja-JP" sz="2400" dirty="0">
                <a:latin typeface="Arial Black" panose="020B0A04020102020204" pitchFamily="34" charset="0"/>
              </a:rPr>
              <a:t>VS </a:t>
            </a:r>
            <a:r>
              <a:rPr kumimoji="1" lang="en-US" altLang="ja-JP" sz="2400" dirty="0">
                <a:solidFill>
                  <a:srgbClr val="FF0000"/>
                </a:solidFill>
                <a:latin typeface="Arial Black" panose="020B0A04020102020204" pitchFamily="34" charset="0"/>
              </a:rPr>
              <a:t>WIN</a:t>
            </a:r>
            <a:endParaRPr kumimoji="1" lang="ja-JP" altLang="en-US" sz="2400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sp>
        <p:nvSpPr>
          <p:cNvPr id="22" name="四角形: 1 つの角を切り取る 21">
            <a:extLst>
              <a:ext uri="{FF2B5EF4-FFF2-40B4-BE49-F238E27FC236}">
                <a16:creationId xmlns:a16="http://schemas.microsoft.com/office/drawing/2014/main" id="{AC867246-FD0A-408D-971D-A121722698EC}"/>
              </a:ext>
            </a:extLst>
          </p:cNvPr>
          <p:cNvSpPr/>
          <p:nvPr/>
        </p:nvSpPr>
        <p:spPr>
          <a:xfrm>
            <a:off x="41262" y="4403931"/>
            <a:ext cx="3258882" cy="1242528"/>
          </a:xfrm>
          <a:prstGeom prst="snip1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C72857CE-E376-4565-BB80-3F892103007A}"/>
              </a:ext>
            </a:extLst>
          </p:cNvPr>
          <p:cNvSpPr/>
          <p:nvPr/>
        </p:nvSpPr>
        <p:spPr>
          <a:xfrm>
            <a:off x="2320645" y="4060937"/>
            <a:ext cx="685253" cy="314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>
                <a:ln w="6350">
                  <a:solidFill>
                    <a:schemeClr val="accent4"/>
                  </a:solidFill>
                </a:ln>
                <a:solidFill>
                  <a:schemeClr val="tx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ネコ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585C964-A237-438D-9CD5-E5B0DF744F0F}"/>
              </a:ext>
            </a:extLst>
          </p:cNvPr>
          <p:cNvSpPr txBox="1"/>
          <p:nvPr/>
        </p:nvSpPr>
        <p:spPr>
          <a:xfrm>
            <a:off x="41262" y="4396092"/>
            <a:ext cx="325888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7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・追う</a:t>
            </a:r>
            <a:r>
              <a:rPr kumimoji="1" lang="en-US" altLang="ja-JP" sz="27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(</a:t>
            </a:r>
            <a:r>
              <a:rPr kumimoji="1" lang="ja-JP" altLang="en-US" sz="27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移動</a:t>
            </a:r>
            <a:r>
              <a:rPr kumimoji="1" lang="en-US" altLang="ja-JP" sz="27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)</a:t>
            </a:r>
            <a:r>
              <a:rPr kumimoji="1" lang="ja-JP" altLang="en-US" sz="27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　・攻撃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2219D223-5B21-4F03-8D57-CFE2C509BE94}"/>
              </a:ext>
            </a:extLst>
          </p:cNvPr>
          <p:cNvSpPr txBox="1"/>
          <p:nvPr/>
        </p:nvSpPr>
        <p:spPr>
          <a:xfrm>
            <a:off x="41262" y="4798541"/>
            <a:ext cx="32588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勝利条件</a:t>
            </a:r>
            <a:endParaRPr lang="en-US" altLang="ja-JP" sz="2400" dirty="0">
              <a:ln>
                <a:solidFill>
                  <a:schemeClr val="tx1"/>
                </a:solidFill>
              </a:ln>
              <a:solidFill>
                <a:srgbClr val="FF0000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24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ネズミ</a:t>
            </a:r>
            <a:r>
              <a:rPr lang="en-US" altLang="ja-JP" sz="24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</a:t>
            </a:r>
            <a:r>
              <a:rPr lang="ja-JP" altLang="en-US" sz="24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匹を全匹倒す</a:t>
            </a:r>
            <a:r>
              <a:rPr lang="en-US" altLang="ja-JP" sz="24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!!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C79B94E8-7E44-4CC5-8C63-AA9062492B3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203"/>
            <a:ext cx="6858000" cy="762000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A5373E8-1885-4596-B438-40F34E77E13B}"/>
              </a:ext>
            </a:extLst>
          </p:cNvPr>
          <p:cNvSpPr txBox="1"/>
          <p:nvPr/>
        </p:nvSpPr>
        <p:spPr>
          <a:xfrm>
            <a:off x="146302" y="6950545"/>
            <a:ext cx="285959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6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・</a:t>
            </a:r>
            <a:r>
              <a:rPr kumimoji="1" lang="en-US" altLang="ja-JP" sz="26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2</a:t>
            </a:r>
            <a:r>
              <a:rPr kumimoji="1" lang="ja-JP" altLang="en-US" sz="26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マップ目以降は</a:t>
            </a:r>
            <a:endParaRPr kumimoji="1" lang="en-US" altLang="ja-JP" sz="2600" dirty="0">
              <a:ln w="9525">
                <a:solidFill>
                  <a:schemeClr val="accent4"/>
                </a:solidFill>
              </a:ln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26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　猫が</a:t>
            </a:r>
            <a:r>
              <a:rPr kumimoji="1" lang="ja-JP" altLang="en-US" sz="2600" dirty="0">
                <a:ln w="6350">
                  <a:noFill/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道具を持つ</a:t>
            </a:r>
            <a:r>
              <a:rPr kumimoji="1" lang="en-US" altLang="ja-JP" sz="2600" dirty="0">
                <a:ln w="6350">
                  <a:noFill/>
                </a:ln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</a:t>
            </a:r>
            <a:endParaRPr kumimoji="1" lang="ja-JP" altLang="en-US" sz="2600" dirty="0">
              <a:ln w="9525">
                <a:solidFill>
                  <a:schemeClr val="accent4"/>
                </a:solidFill>
              </a:ln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8" name="四角形: 角を丸くする 37">
            <a:extLst>
              <a:ext uri="{FF2B5EF4-FFF2-40B4-BE49-F238E27FC236}">
                <a16:creationId xmlns:a16="http://schemas.microsoft.com/office/drawing/2014/main" id="{4EE58E7C-E69B-4C1E-AE5C-353A6F879577}"/>
              </a:ext>
            </a:extLst>
          </p:cNvPr>
          <p:cNvSpPr/>
          <p:nvPr/>
        </p:nvSpPr>
        <p:spPr>
          <a:xfrm>
            <a:off x="57336" y="5726010"/>
            <a:ext cx="1383836" cy="49574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 dirty="0">
              <a:ln w="3175">
                <a:solidFill>
                  <a:schemeClr val="accent4"/>
                </a:solidFill>
              </a:ln>
              <a:solidFill>
                <a:schemeClr val="tx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507B145-91DE-4789-8D23-823505616EA8}"/>
              </a:ext>
            </a:extLst>
          </p:cNvPr>
          <p:cNvSpPr txBox="1"/>
          <p:nvPr/>
        </p:nvSpPr>
        <p:spPr>
          <a:xfrm>
            <a:off x="67817" y="5761274"/>
            <a:ext cx="13628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ln w="317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ネコの進化</a:t>
            </a: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C5EF1A3D-061F-4770-8B01-6137E9083056}"/>
              </a:ext>
            </a:extLst>
          </p:cNvPr>
          <p:cNvSpPr/>
          <p:nvPr/>
        </p:nvSpPr>
        <p:spPr>
          <a:xfrm>
            <a:off x="146302" y="8139098"/>
            <a:ext cx="6643879" cy="169374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四角形: 角を丸くする 42">
            <a:extLst>
              <a:ext uri="{FF2B5EF4-FFF2-40B4-BE49-F238E27FC236}">
                <a16:creationId xmlns:a16="http://schemas.microsoft.com/office/drawing/2014/main" id="{A1E8ADDD-666A-4CDD-81B7-BB5D24039893}"/>
              </a:ext>
            </a:extLst>
          </p:cNvPr>
          <p:cNvSpPr/>
          <p:nvPr/>
        </p:nvSpPr>
        <p:spPr>
          <a:xfrm>
            <a:off x="57336" y="7954707"/>
            <a:ext cx="1600118" cy="49574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 dirty="0">
              <a:ln w="3175">
                <a:solidFill>
                  <a:schemeClr val="accent4"/>
                </a:solidFill>
              </a:ln>
              <a:solidFill>
                <a:schemeClr val="tx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B35BEA4B-E08A-466D-96C9-69F7E61BCA9B}"/>
              </a:ext>
            </a:extLst>
          </p:cNvPr>
          <p:cNvSpPr txBox="1"/>
          <p:nvPr/>
        </p:nvSpPr>
        <p:spPr>
          <a:xfrm>
            <a:off x="67817" y="7989971"/>
            <a:ext cx="16001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ln w="317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ネズミの友情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1F1C6B26-A278-4979-BAA1-2878FACEE19E}"/>
              </a:ext>
            </a:extLst>
          </p:cNvPr>
          <p:cNvSpPr txBox="1"/>
          <p:nvPr/>
        </p:nvSpPr>
        <p:spPr>
          <a:xfrm>
            <a:off x="146302" y="8450389"/>
            <a:ext cx="363931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600" dirty="0">
                <a:ln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・ネコに</a:t>
            </a:r>
            <a:r>
              <a:rPr kumimoji="1" lang="ja-JP" altLang="en-US" sz="2600" dirty="0">
                <a:solidFill>
                  <a:srgbClr val="FF000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やられたネズミ</a:t>
            </a:r>
            <a:r>
              <a:rPr kumimoji="1" lang="ja-JP" altLang="en-US" sz="2600" dirty="0">
                <a:ln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は</a:t>
            </a:r>
            <a:endParaRPr kumimoji="1" lang="en-US" altLang="ja-JP" sz="2600" dirty="0">
              <a:ln>
                <a:solidFill>
                  <a:schemeClr val="accent4"/>
                </a:solidFill>
              </a:ln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2600" dirty="0">
                <a:ln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　同マップ内だと</a:t>
            </a:r>
            <a:endParaRPr kumimoji="1" lang="en-US" altLang="ja-JP" sz="2600" dirty="0">
              <a:ln>
                <a:solidFill>
                  <a:schemeClr val="accent4"/>
                </a:solidFill>
              </a:ln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2600" dirty="0">
                <a:ln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　助けることができる</a:t>
            </a:r>
          </a:p>
        </p:txBody>
      </p:sp>
      <p:pic>
        <p:nvPicPr>
          <p:cNvPr id="46" name="図 45">
            <a:extLst>
              <a:ext uri="{FF2B5EF4-FFF2-40B4-BE49-F238E27FC236}">
                <a16:creationId xmlns:a16="http://schemas.microsoft.com/office/drawing/2014/main" id="{9EC55F61-BD99-4054-99B9-851BC0D633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87555">
            <a:off x="3313149" y="614864"/>
            <a:ext cx="1768338" cy="23753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08B5DB0-A9C3-4BA5-81F0-C945FD89207B}"/>
              </a:ext>
            </a:extLst>
          </p:cNvPr>
          <p:cNvSpPr/>
          <p:nvPr/>
        </p:nvSpPr>
        <p:spPr>
          <a:xfrm>
            <a:off x="3005898" y="5962118"/>
            <a:ext cx="3738951" cy="18809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6000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4D416FE-1224-47FF-B59C-F040174FD707}"/>
              </a:ext>
            </a:extLst>
          </p:cNvPr>
          <p:cNvSpPr txBox="1"/>
          <p:nvPr/>
        </p:nvSpPr>
        <p:spPr>
          <a:xfrm>
            <a:off x="146302" y="6156380"/>
            <a:ext cx="265785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600" dirty="0">
                <a:ln w="9525">
                  <a:solidFill>
                    <a:schemeClr val="accent4"/>
                  </a:solidFill>
                </a:ln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・一定時間ごとに</a:t>
            </a:r>
            <a:endParaRPr kumimoji="1" lang="en-US" altLang="ja-JP" sz="2600" dirty="0">
              <a:ln w="9525">
                <a:solidFill>
                  <a:schemeClr val="accent4"/>
                </a:solidFill>
              </a:ln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sz="2600" dirty="0">
                <a:ln w="9525">
                  <a:solidFill>
                    <a:schemeClr val="accent4"/>
                  </a:solidFill>
                </a:ln>
                <a:solidFill>
                  <a:srgbClr val="0070C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　</a:t>
            </a:r>
            <a:r>
              <a:rPr kumimoji="1" lang="ja-JP" altLang="en-US" sz="2600" dirty="0">
                <a:ln w="6350">
                  <a:noFill/>
                </a:ln>
                <a:solidFill>
                  <a:srgbClr val="0070C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マップが変わる</a:t>
            </a:r>
            <a:r>
              <a:rPr kumimoji="1" lang="en-US" altLang="ja-JP" sz="2600" dirty="0">
                <a:ln w="6350">
                  <a:noFill/>
                </a:ln>
                <a:solidFill>
                  <a:srgbClr val="0070C0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</a:t>
            </a:r>
            <a:endParaRPr kumimoji="1" lang="en-US" altLang="ja-JP" sz="2600" dirty="0">
              <a:ln w="6350">
                <a:solidFill>
                  <a:schemeClr val="accent4"/>
                </a:solidFill>
              </a:ln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ED55D419-1E35-4982-A426-DB921BD63DC8}"/>
              </a:ext>
            </a:extLst>
          </p:cNvPr>
          <p:cNvSpPr/>
          <p:nvPr/>
        </p:nvSpPr>
        <p:spPr>
          <a:xfrm>
            <a:off x="3712464" y="8179764"/>
            <a:ext cx="3029497" cy="16081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6000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6E48491-5D2E-457F-9DC8-A7C6C29DD474}"/>
              </a:ext>
            </a:extLst>
          </p:cNvPr>
          <p:cNvSpPr txBox="1"/>
          <p:nvPr/>
        </p:nvSpPr>
        <p:spPr>
          <a:xfrm rot="664373">
            <a:off x="2820092" y="769064"/>
            <a:ext cx="209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purrrrrrrrrrrrrrrr</a:t>
            </a:r>
            <a:r>
              <a:rPr kumimoji="1" lang="en-US" altLang="ja-JP" dirty="0"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!!!</a:t>
            </a:r>
            <a:endParaRPr kumimoji="1" lang="ja-JP" altLang="en-US" dirty="0"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57A32E2-3582-4836-8C78-EFD445342E73}"/>
              </a:ext>
            </a:extLst>
          </p:cNvPr>
          <p:cNvSpPr txBox="1"/>
          <p:nvPr/>
        </p:nvSpPr>
        <p:spPr>
          <a:xfrm rot="479761">
            <a:off x="-22308" y="1880217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err="1"/>
              <a:t>hisssssssssssssssss</a:t>
            </a:r>
            <a:r>
              <a:rPr lang="en-US" altLang="ja-JP" dirty="0"/>
              <a:t>!!!</a:t>
            </a:r>
            <a:endParaRPr kumimoji="1" lang="ja-JP" altLang="en-US" dirty="0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8E3DB5A2-8725-4E03-9A1A-DD6D723C88A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410" y="790405"/>
            <a:ext cx="226754" cy="227820"/>
          </a:xfrm>
          <a:prstGeom prst="rect">
            <a:avLst/>
          </a:prstGeom>
        </p:spPr>
      </p:pic>
      <p:pic>
        <p:nvPicPr>
          <p:cNvPr id="42" name="図 41">
            <a:extLst>
              <a:ext uri="{FF2B5EF4-FFF2-40B4-BE49-F238E27FC236}">
                <a16:creationId xmlns:a16="http://schemas.microsoft.com/office/drawing/2014/main" id="{854C931F-B050-4C54-99FC-2E946BD149E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679" y="1540355"/>
            <a:ext cx="226754" cy="227820"/>
          </a:xfrm>
          <a:prstGeom prst="rect">
            <a:avLst/>
          </a:prstGeom>
        </p:spPr>
      </p:pic>
      <p:pic>
        <p:nvPicPr>
          <p:cNvPr id="45" name="図 44">
            <a:extLst>
              <a:ext uri="{FF2B5EF4-FFF2-40B4-BE49-F238E27FC236}">
                <a16:creationId xmlns:a16="http://schemas.microsoft.com/office/drawing/2014/main" id="{082D0C93-BC98-48BE-9662-37015AE8ECB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849" y="1446200"/>
            <a:ext cx="226754" cy="227820"/>
          </a:xfrm>
          <a:prstGeom prst="rect">
            <a:avLst/>
          </a:prstGeom>
        </p:spPr>
      </p:pic>
      <p:pic>
        <p:nvPicPr>
          <p:cNvPr id="33" name="図 32">
            <a:extLst>
              <a:ext uri="{FF2B5EF4-FFF2-40B4-BE49-F238E27FC236}">
                <a16:creationId xmlns:a16="http://schemas.microsoft.com/office/drawing/2014/main" id="{B22FE0BE-44E5-4F94-BBDF-E2C4C30B361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11" y="6002499"/>
            <a:ext cx="1271319" cy="1522597"/>
          </a:xfrm>
          <a:prstGeom prst="rect">
            <a:avLst/>
          </a:prstGeom>
          <a:effectLst>
            <a:outerShdw blurRad="50800" dist="38100" dir="2700000" sx="105000" sy="105000" algn="tl" rotWithShape="0">
              <a:prstClr val="black">
                <a:alpha val="50000"/>
              </a:prstClr>
            </a:outerShdw>
          </a:effectLst>
        </p:spPr>
      </p:pic>
      <p:pic>
        <p:nvPicPr>
          <p:cNvPr id="47" name="図 46">
            <a:extLst>
              <a:ext uri="{FF2B5EF4-FFF2-40B4-BE49-F238E27FC236}">
                <a16:creationId xmlns:a16="http://schemas.microsoft.com/office/drawing/2014/main" id="{B15AC986-4E0B-496C-A0F2-36051E778C3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2302">
            <a:off x="4146294" y="6074240"/>
            <a:ext cx="935745" cy="937245"/>
          </a:xfrm>
          <a:prstGeom prst="rect">
            <a:avLst/>
          </a:prstGeom>
          <a:ln>
            <a:noFill/>
          </a:ln>
          <a:effectLst>
            <a:outerShdw blurRad="50800" dist="38100" dir="2700000" sx="105000" sy="105000" algn="tl" rotWithShape="0">
              <a:prstClr val="black">
                <a:alpha val="50000"/>
              </a:prstClr>
            </a:outerShdw>
          </a:effectLst>
        </p:spPr>
      </p:pic>
      <p:pic>
        <p:nvPicPr>
          <p:cNvPr id="49" name="図 48">
            <a:extLst>
              <a:ext uri="{FF2B5EF4-FFF2-40B4-BE49-F238E27FC236}">
                <a16:creationId xmlns:a16="http://schemas.microsoft.com/office/drawing/2014/main" id="{8289325E-B13F-4209-89AD-EA7A7022EB0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491656">
            <a:off x="4714947" y="5825231"/>
            <a:ext cx="889497" cy="889497"/>
          </a:xfrm>
          <a:prstGeom prst="rect">
            <a:avLst/>
          </a:prstGeom>
          <a:effectLst>
            <a:outerShdw blurRad="50800" dist="38100" dir="2700000" sx="105000" sy="105000" algn="tl" rotWithShape="0">
              <a:prstClr val="black">
                <a:alpha val="50000"/>
              </a:prstClr>
            </a:outerShdw>
          </a:effectLst>
        </p:spPr>
      </p:pic>
      <p:pic>
        <p:nvPicPr>
          <p:cNvPr id="52" name="図 51">
            <a:extLst>
              <a:ext uri="{FF2B5EF4-FFF2-40B4-BE49-F238E27FC236}">
                <a16:creationId xmlns:a16="http://schemas.microsoft.com/office/drawing/2014/main" id="{1A09D873-AF4F-4D48-9BD8-05D7AEEA96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16969" flipH="1">
            <a:off x="3357971" y="6680342"/>
            <a:ext cx="685807" cy="685807"/>
          </a:xfrm>
          <a:prstGeom prst="rect">
            <a:avLst/>
          </a:prstGeom>
        </p:spPr>
      </p:pic>
      <p:pic>
        <p:nvPicPr>
          <p:cNvPr id="53" name="図 52">
            <a:extLst>
              <a:ext uri="{FF2B5EF4-FFF2-40B4-BE49-F238E27FC236}">
                <a16:creationId xmlns:a16="http://schemas.microsoft.com/office/drawing/2014/main" id="{3E24B4B3-CE85-43F2-9A97-C4562E7EE7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23581" flipH="1">
            <a:off x="3661844" y="7009334"/>
            <a:ext cx="685807" cy="685807"/>
          </a:xfrm>
          <a:prstGeom prst="rect">
            <a:avLst/>
          </a:prstGeom>
        </p:spPr>
      </p:pic>
      <p:pic>
        <p:nvPicPr>
          <p:cNvPr id="51" name="図 50">
            <a:extLst>
              <a:ext uri="{FF2B5EF4-FFF2-40B4-BE49-F238E27FC236}">
                <a16:creationId xmlns:a16="http://schemas.microsoft.com/office/drawing/2014/main" id="{463169B4-7751-494B-AA7C-04C756DD6A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30838" flipH="1">
            <a:off x="3082549" y="7053919"/>
            <a:ext cx="685807" cy="685807"/>
          </a:xfrm>
          <a:prstGeom prst="rect">
            <a:avLst/>
          </a:prstGeom>
        </p:spPr>
      </p:pic>
      <p:pic>
        <p:nvPicPr>
          <p:cNvPr id="54" name="図 53">
            <a:extLst>
              <a:ext uri="{FF2B5EF4-FFF2-40B4-BE49-F238E27FC236}">
                <a16:creationId xmlns:a16="http://schemas.microsoft.com/office/drawing/2014/main" id="{3C4E7AED-11C4-4174-B658-97E9A10E2E0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346383" y="6618781"/>
            <a:ext cx="204911" cy="205908"/>
          </a:xfrm>
          <a:prstGeom prst="rect">
            <a:avLst/>
          </a:prstGeom>
        </p:spPr>
      </p:pic>
      <p:pic>
        <p:nvPicPr>
          <p:cNvPr id="55" name="図 54">
            <a:extLst>
              <a:ext uri="{FF2B5EF4-FFF2-40B4-BE49-F238E27FC236}">
                <a16:creationId xmlns:a16="http://schemas.microsoft.com/office/drawing/2014/main" id="{15BB06C0-2085-4970-B0BC-63689341EC5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64375" y="6945978"/>
            <a:ext cx="204911" cy="205908"/>
          </a:xfrm>
          <a:prstGeom prst="rect">
            <a:avLst/>
          </a:prstGeom>
        </p:spPr>
      </p:pic>
      <p:pic>
        <p:nvPicPr>
          <p:cNvPr id="56" name="図 55">
            <a:extLst>
              <a:ext uri="{FF2B5EF4-FFF2-40B4-BE49-F238E27FC236}">
                <a16:creationId xmlns:a16="http://schemas.microsoft.com/office/drawing/2014/main" id="{7B61E010-B65C-43C5-9E4D-DEAC4955CD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18173" y="6945978"/>
            <a:ext cx="204911" cy="205908"/>
          </a:xfrm>
          <a:prstGeom prst="rect">
            <a:avLst/>
          </a:prstGeom>
        </p:spPr>
      </p:pic>
      <p:pic>
        <p:nvPicPr>
          <p:cNvPr id="60" name="図 59">
            <a:extLst>
              <a:ext uri="{FF2B5EF4-FFF2-40B4-BE49-F238E27FC236}">
                <a16:creationId xmlns:a16="http://schemas.microsoft.com/office/drawing/2014/main" id="{B681DBFC-0BDA-44F1-904D-5286F70DFF4F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371"/>
          <a:stretch/>
        </p:blipFill>
        <p:spPr>
          <a:xfrm rot="5400000">
            <a:off x="5553337" y="9086443"/>
            <a:ext cx="574577" cy="802159"/>
          </a:xfrm>
          <a:prstGeom prst="rect">
            <a:avLst/>
          </a:prstGeom>
        </p:spPr>
      </p:pic>
      <p:pic>
        <p:nvPicPr>
          <p:cNvPr id="62" name="図 61">
            <a:extLst>
              <a:ext uri="{FF2B5EF4-FFF2-40B4-BE49-F238E27FC236}">
                <a16:creationId xmlns:a16="http://schemas.microsoft.com/office/drawing/2014/main" id="{655796AB-A3B3-4C1F-8F79-3516217F062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107" y="8512645"/>
            <a:ext cx="785468" cy="785468"/>
          </a:xfrm>
          <a:prstGeom prst="rect">
            <a:avLst/>
          </a:prstGeom>
        </p:spPr>
      </p:pic>
      <p:pic>
        <p:nvPicPr>
          <p:cNvPr id="63" name="図 62">
            <a:extLst>
              <a:ext uri="{FF2B5EF4-FFF2-40B4-BE49-F238E27FC236}">
                <a16:creationId xmlns:a16="http://schemas.microsoft.com/office/drawing/2014/main" id="{3045A009-A1CC-43DB-B8D3-CAC5C3FD13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03357" y="9133011"/>
            <a:ext cx="685807" cy="685807"/>
          </a:xfrm>
          <a:prstGeom prst="rect">
            <a:avLst/>
          </a:prstGeom>
        </p:spPr>
      </p:pic>
      <p:pic>
        <p:nvPicPr>
          <p:cNvPr id="64" name="図 63">
            <a:extLst>
              <a:ext uri="{FF2B5EF4-FFF2-40B4-BE49-F238E27FC236}">
                <a16:creationId xmlns:a16="http://schemas.microsoft.com/office/drawing/2014/main" id="{EFD2C15E-F530-46F1-B18F-9A937888AD7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22260" y="9092205"/>
            <a:ext cx="204911" cy="205908"/>
          </a:xfrm>
          <a:prstGeom prst="rect">
            <a:avLst/>
          </a:prstGeom>
        </p:spPr>
      </p:pic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91BA15FA-FB65-4EDD-A930-4A371242F475}"/>
              </a:ext>
            </a:extLst>
          </p:cNvPr>
          <p:cNvSpPr txBox="1"/>
          <p:nvPr/>
        </p:nvSpPr>
        <p:spPr>
          <a:xfrm>
            <a:off x="3637674" y="8124749"/>
            <a:ext cx="3179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マップ切り替わりまで</a:t>
            </a:r>
            <a:r>
              <a:rPr kumimoji="1" lang="en-US" altLang="ja-JP" sz="2000" dirty="0">
                <a:solidFill>
                  <a:srgbClr val="FF0000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00:10</a:t>
            </a:r>
            <a:endParaRPr kumimoji="1" lang="ja-JP" altLang="en-US" sz="2000" dirty="0">
              <a:solidFill>
                <a:srgbClr val="FF0000"/>
              </a:solidFill>
              <a:latin typeface="HGS創英角ﾎﾟｯﾌﾟ体" panose="040B0A00000000000000" pitchFamily="50" charset="-128"/>
              <a:ea typeface="HGS創英角ﾎﾟｯﾌﾟ体" panose="040B0A00000000000000" pitchFamily="50" charset="-128"/>
            </a:endParaRPr>
          </a:p>
        </p:txBody>
      </p:sp>
      <p:pic>
        <p:nvPicPr>
          <p:cNvPr id="66" name="図 65">
            <a:extLst>
              <a:ext uri="{FF2B5EF4-FFF2-40B4-BE49-F238E27FC236}">
                <a16:creationId xmlns:a16="http://schemas.microsoft.com/office/drawing/2014/main" id="{1F480DFF-14FC-4A93-90CD-0582196962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1964" flipH="1">
            <a:off x="4133902" y="9122850"/>
            <a:ext cx="685807" cy="685807"/>
          </a:xfrm>
          <a:prstGeom prst="rect">
            <a:avLst/>
          </a:prstGeom>
        </p:spPr>
      </p:pic>
      <p:pic>
        <p:nvPicPr>
          <p:cNvPr id="67" name="図 66">
            <a:extLst>
              <a:ext uri="{FF2B5EF4-FFF2-40B4-BE49-F238E27FC236}">
                <a16:creationId xmlns:a16="http://schemas.microsoft.com/office/drawing/2014/main" id="{E33F5E38-E4EE-4693-85B7-A8A91D2491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81490" flipH="1">
            <a:off x="4246361" y="9035251"/>
            <a:ext cx="204911" cy="205908"/>
          </a:xfrm>
          <a:prstGeom prst="rect">
            <a:avLst/>
          </a:prstGeom>
        </p:spPr>
      </p:pic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917D838B-5329-4F68-A508-88612E1E719F}"/>
              </a:ext>
            </a:extLst>
          </p:cNvPr>
          <p:cNvSpPr txBox="1"/>
          <p:nvPr/>
        </p:nvSpPr>
        <p:spPr>
          <a:xfrm rot="1020740">
            <a:off x="5097190" y="8748910"/>
            <a:ext cx="60465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100" dirty="0">
                <a:ln w="6350">
                  <a:solidFill>
                    <a:schemeClr val="tx1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ｲｿｹﾞ</a:t>
            </a:r>
            <a:r>
              <a:rPr kumimoji="1" lang="en-US" altLang="ja-JP" sz="1100" dirty="0">
                <a:ln w="6350">
                  <a:solidFill>
                    <a:schemeClr val="tx1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!!</a:t>
            </a:r>
          </a:p>
          <a:p>
            <a:r>
              <a:rPr kumimoji="1" lang="ja-JP" altLang="en-US" sz="1100" dirty="0">
                <a:ln w="6350">
                  <a:solidFill>
                    <a:schemeClr val="tx1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ｲｿｹﾞ</a:t>
            </a:r>
            <a:r>
              <a:rPr kumimoji="1" lang="en-US" altLang="ja-JP" sz="1100" dirty="0">
                <a:ln w="6350">
                  <a:solidFill>
                    <a:schemeClr val="tx1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!!</a:t>
            </a:r>
            <a:endParaRPr kumimoji="1" lang="ja-JP" altLang="en-US" sz="1100" dirty="0">
              <a:ln w="6350">
                <a:solidFill>
                  <a:schemeClr val="tx1"/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HGS創英角ﾎﾟｯﾌﾟ体" panose="040B0A00000000000000" pitchFamily="50" charset="-128"/>
              <a:ea typeface="HGS創英角ﾎﾟｯﾌﾟ体" panose="040B0A00000000000000" pitchFamily="50" charset="-128"/>
            </a:endParaRPr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1386836C-039E-445C-AC82-2FA7E3C05446}"/>
              </a:ext>
            </a:extLst>
          </p:cNvPr>
          <p:cNvSpPr txBox="1"/>
          <p:nvPr/>
        </p:nvSpPr>
        <p:spPr>
          <a:xfrm rot="21024623">
            <a:off x="4434539" y="8795379"/>
            <a:ext cx="61266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100" dirty="0">
                <a:ln w="6350">
                  <a:solidFill>
                    <a:schemeClr val="tx1"/>
                  </a:solidFill>
                </a:ln>
                <a:solidFill>
                  <a:srgbClr val="C997D9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ﾔﾊﾞｲ</a:t>
            </a:r>
            <a:r>
              <a:rPr kumimoji="1" lang="en-US" altLang="ja-JP" sz="1100" dirty="0">
                <a:ln w="6350">
                  <a:solidFill>
                    <a:schemeClr val="tx1"/>
                  </a:solidFill>
                </a:ln>
                <a:solidFill>
                  <a:srgbClr val="C997D9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!!</a:t>
            </a:r>
          </a:p>
          <a:p>
            <a:r>
              <a:rPr kumimoji="1" lang="ja-JP" altLang="en-US" sz="1100" dirty="0">
                <a:ln w="6350">
                  <a:solidFill>
                    <a:schemeClr val="tx1"/>
                  </a:solidFill>
                </a:ln>
                <a:solidFill>
                  <a:srgbClr val="C997D9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ﾔﾊﾞｲ</a:t>
            </a:r>
            <a:r>
              <a:rPr kumimoji="1" lang="en-US" altLang="ja-JP" sz="1100" dirty="0">
                <a:ln w="6350">
                  <a:solidFill>
                    <a:schemeClr val="tx1"/>
                  </a:solidFill>
                </a:ln>
                <a:solidFill>
                  <a:srgbClr val="C997D9"/>
                </a:solidFill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!!</a:t>
            </a:r>
            <a:endParaRPr kumimoji="1" lang="ja-JP" altLang="en-US" sz="1100" dirty="0">
              <a:ln w="6350">
                <a:solidFill>
                  <a:schemeClr val="tx1"/>
                </a:solidFill>
              </a:ln>
              <a:solidFill>
                <a:srgbClr val="C997D9"/>
              </a:solidFill>
              <a:latin typeface="HGS創英角ﾎﾟｯﾌﾟ体" panose="040B0A00000000000000" pitchFamily="50" charset="-128"/>
              <a:ea typeface="HGS創英角ﾎﾟｯﾌﾟ体" panose="040B0A00000000000000" pitchFamily="50" charset="-128"/>
            </a:endParaRPr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2C022308-025C-47AB-8F7C-F7CF9B552F7E}"/>
              </a:ext>
            </a:extLst>
          </p:cNvPr>
          <p:cNvSpPr txBox="1"/>
          <p:nvPr/>
        </p:nvSpPr>
        <p:spPr>
          <a:xfrm rot="756464">
            <a:off x="5882976" y="8924436"/>
            <a:ext cx="9236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50" dirty="0">
                <a:solidFill>
                  <a:schemeClr val="accent4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ﾀｽｹﾃｪｪｪ</a:t>
            </a:r>
            <a:r>
              <a:rPr kumimoji="1" lang="en-US" altLang="ja-JP" sz="1050" dirty="0">
                <a:solidFill>
                  <a:schemeClr val="accent4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!!!</a:t>
            </a:r>
            <a:endParaRPr kumimoji="1" lang="ja-JP" altLang="en-US" sz="1050" dirty="0">
              <a:solidFill>
                <a:schemeClr val="accent4">
                  <a:lumMod val="7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79866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582</TotalTime>
  <Words>112</Words>
  <Application>Microsoft Office PowerPoint</Application>
  <PresentationFormat>A4 210 x 297 mm</PresentationFormat>
  <Paragraphs>28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14" baseType="lpstr">
      <vt:lpstr>HGPｺﾞｼｯｸE</vt:lpstr>
      <vt:lpstr>HGP創英角ｺﾞｼｯｸUB</vt:lpstr>
      <vt:lpstr>HGP創英角ﾎﾟｯﾌﾟ体</vt:lpstr>
      <vt:lpstr>HGP明朝B</vt:lpstr>
      <vt:lpstr>HGS創英ﾌﾟﾚｾﾞﾝｽEB</vt:lpstr>
      <vt:lpstr>HGS創英角ﾎﾟｯﾌﾟ体</vt:lpstr>
      <vt:lpstr>游ゴシック</vt:lpstr>
      <vt:lpstr>游ゴシック Light</vt:lpstr>
      <vt:lpstr>Arial</vt:lpstr>
      <vt:lpstr>Arial Black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student</dc:creator>
  <cp:lastModifiedBy>student</cp:lastModifiedBy>
  <cp:revision>36</cp:revision>
  <dcterms:created xsi:type="dcterms:W3CDTF">2023-11-02T10:04:28Z</dcterms:created>
  <dcterms:modified xsi:type="dcterms:W3CDTF">2023-11-04T03:00:07Z</dcterms:modified>
</cp:coreProperties>
</file>

<file path=docProps/thumbnail.jpeg>
</file>